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51206400" cy="28803600"/>
  <p:notesSz cx="32918400" cy="5120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7">
          <p15:clr>
            <a:srgbClr val="A4A3A4"/>
          </p15:clr>
        </p15:guide>
        <p15:guide id="2" orient="horz" pos="17178">
          <p15:clr>
            <a:srgbClr val="A4A3A4"/>
          </p15:clr>
        </p15:guide>
        <p15:guide id="3" orient="horz" pos="3263">
          <p15:clr>
            <a:srgbClr val="A4A3A4"/>
          </p15:clr>
        </p15:guide>
        <p15:guide id="4" orient="horz" pos="1863">
          <p15:clr>
            <a:srgbClr val="A4A3A4"/>
          </p15:clr>
        </p15:guide>
        <p15:guide id="5" pos="5991">
          <p15:clr>
            <a:srgbClr val="A4A3A4"/>
          </p15:clr>
        </p15:guide>
        <p15:guide id="6" pos="7127">
          <p15:clr>
            <a:srgbClr val="A4A3A4"/>
          </p15:clr>
        </p15:guide>
        <p15:guide id="7" pos="15175">
          <p15:clr>
            <a:srgbClr val="A4A3A4"/>
          </p15:clr>
        </p15:guide>
        <p15:guide id="8" pos="25936">
          <p15:clr>
            <a:srgbClr val="A4A3A4"/>
          </p15:clr>
        </p15:guide>
        <p15:guide id="9" pos="-1347">
          <p15:clr>
            <a:srgbClr val="A4A3A4"/>
          </p15:clr>
        </p15:guide>
        <p15:guide id="10" pos="16364">
          <p15:clr>
            <a:srgbClr val="A4A3A4"/>
          </p15:clr>
        </p15:guide>
        <p15:guide id="11" pos="24803">
          <p15:clr>
            <a:srgbClr val="A4A3A4"/>
          </p15:clr>
        </p15:guide>
        <p15:guide id="12" pos="333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9AB"/>
    <a:srgbClr val="FFFFE1"/>
    <a:srgbClr val="FFF3F3"/>
    <a:srgbClr val="800040"/>
    <a:srgbClr val="004080"/>
    <a:srgbClr val="FF6FCF"/>
    <a:srgbClr val="CDCDC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6" d="100"/>
          <a:sy n="16" d="100"/>
        </p:scale>
        <p:origin x="604" y="24"/>
      </p:cViewPr>
      <p:guideLst>
        <p:guide orient="horz" pos="627"/>
        <p:guide orient="horz" pos="17178"/>
        <p:guide orient="horz" pos="3263"/>
        <p:guide orient="horz" pos="1863"/>
        <p:guide pos="5991"/>
        <p:guide pos="7127"/>
        <p:guide pos="15175"/>
        <p:guide pos="25936"/>
        <p:guide pos="-1347"/>
        <p:guide pos="16364"/>
        <p:guide pos="24803"/>
        <p:guide pos="33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4265275" cy="25606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Helvetica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8646775" y="0"/>
            <a:ext cx="14263688" cy="2560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anose="020B0604020202020204" pitchFamily="34" charset="0"/>
              </a:defRPr>
            </a:lvl1pPr>
          </a:lstStyle>
          <a:p>
            <a:pPr>
              <a:defRPr/>
            </a:pPr>
            <a:fld id="{386EC340-4A10-4936-813C-0CBD763FDEE2}" type="datetime1">
              <a:rPr lang="en-US" altLang="en-US"/>
              <a:pPr>
                <a:defRPr/>
              </a:pPr>
              <a:t>5/25/2016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609600" y="3840163"/>
            <a:ext cx="34137600" cy="19202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292475" y="24323675"/>
            <a:ext cx="26333450" cy="2304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637825"/>
            <a:ext cx="14265275" cy="25590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Helvetica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8646775" y="48637825"/>
            <a:ext cx="14263688" cy="25590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1574CB-F480-4AE8-90DA-E14753DE3F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3908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pitchFamily="-11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BC9C8C1-6FFA-489D-B5B5-D7666ED433D9}" type="slidenum">
              <a:rPr lang="en-US" altLang="en-US" smtClean="0">
                <a:latin typeface="Helvetica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962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D74687C-3ABE-4056-AE62-347F7BC81207}" type="slidenum">
              <a:rPr lang="en-US" altLang="en-US" smtClean="0">
                <a:latin typeface="Helvetica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37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FDFEEB2-D097-4D21-A335-AF1DAC926E65}" type="slidenum">
              <a:rPr lang="en-US" altLang="en-US" smtClean="0">
                <a:latin typeface="Helvetica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mtClean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432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solidFill>
                <a:srgbClr val="FF0000"/>
              </a:solidFill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238E03C-E7FD-4FAE-9899-EE042F7EE7BC}" type="slidenum">
              <a:rPr lang="en-US" altLang="en-US" smtClean="0">
                <a:latin typeface="Helvetica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500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5" y="8948341"/>
            <a:ext cx="43526075" cy="61729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7" y="16321487"/>
            <a:ext cx="35845751" cy="7362031"/>
          </a:xfrm>
        </p:spPr>
        <p:txBody>
          <a:bodyPr/>
          <a:lstStyle>
            <a:lvl1pPr marL="0" indent="0" algn="ctr">
              <a:buNone/>
              <a:defRPr/>
            </a:lvl1pPr>
            <a:lvl2pPr marL="400041" indent="0" algn="ctr">
              <a:buNone/>
              <a:defRPr/>
            </a:lvl2pPr>
            <a:lvl3pPr marL="800080" indent="0" algn="ctr">
              <a:buNone/>
              <a:defRPr/>
            </a:lvl3pPr>
            <a:lvl4pPr marL="1200121" indent="0" algn="ctr">
              <a:buNone/>
              <a:defRPr/>
            </a:lvl4pPr>
            <a:lvl5pPr marL="1600160" indent="0" algn="ctr">
              <a:buNone/>
              <a:defRPr/>
            </a:lvl5pPr>
            <a:lvl6pPr marL="2000201" indent="0" algn="ctr">
              <a:buNone/>
              <a:defRPr/>
            </a:lvl6pPr>
            <a:lvl7pPr marL="2400240" indent="0" algn="ctr">
              <a:buNone/>
              <a:defRPr/>
            </a:lvl7pPr>
            <a:lvl8pPr marL="2800281" indent="0" algn="ctr">
              <a:buNone/>
              <a:defRPr/>
            </a:lvl8pPr>
            <a:lvl9pPr marL="320032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D1E1B-1B32-425C-AD85-EC5B04C661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4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30444-683C-4B29-824D-B3C7F12656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0878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485514" y="2560046"/>
            <a:ext cx="10880725" cy="2304315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40163" y="2560046"/>
            <a:ext cx="32492951" cy="2304315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88221-24F6-452C-B519-87DC21A150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57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2FC90-60D6-4A64-9D71-835CA2C3BA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68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2" y="18509262"/>
            <a:ext cx="43526075" cy="5720159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2" y="12208471"/>
            <a:ext cx="43526075" cy="6300788"/>
          </a:xfrm>
        </p:spPr>
        <p:txBody>
          <a:bodyPr anchor="b"/>
          <a:lstStyle>
            <a:lvl1pPr marL="0" indent="0">
              <a:buNone/>
              <a:defRPr sz="1751"/>
            </a:lvl1pPr>
            <a:lvl2pPr marL="400041" indent="0">
              <a:buNone/>
              <a:defRPr sz="1575"/>
            </a:lvl2pPr>
            <a:lvl3pPr marL="800080" indent="0">
              <a:buNone/>
              <a:defRPr sz="1400"/>
            </a:lvl3pPr>
            <a:lvl4pPr marL="1200121" indent="0">
              <a:buNone/>
              <a:defRPr sz="1225"/>
            </a:lvl4pPr>
            <a:lvl5pPr marL="1600160" indent="0">
              <a:buNone/>
              <a:defRPr sz="1225"/>
            </a:lvl5pPr>
            <a:lvl6pPr marL="2000201" indent="0">
              <a:buNone/>
              <a:defRPr sz="1225"/>
            </a:lvl6pPr>
            <a:lvl7pPr marL="2400240" indent="0">
              <a:buNone/>
              <a:defRPr sz="1225"/>
            </a:lvl7pPr>
            <a:lvl8pPr marL="2800281" indent="0">
              <a:buNone/>
              <a:defRPr sz="1225"/>
            </a:lvl8pPr>
            <a:lvl9pPr marL="3200320" indent="0">
              <a:buNone/>
              <a:defRPr sz="12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E5D8A-8B44-432E-A3CF-1B92B957CC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6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164" y="8321875"/>
            <a:ext cx="21686837" cy="17281326"/>
          </a:xfrm>
        </p:spPr>
        <p:txBody>
          <a:bodyPr/>
          <a:lstStyle>
            <a:lvl1pPr>
              <a:defRPr sz="2451"/>
            </a:lvl1pPr>
            <a:lvl2pPr>
              <a:defRPr sz="2100"/>
            </a:lvl2pPr>
            <a:lvl3pPr>
              <a:defRPr sz="1751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1" y="8321875"/>
            <a:ext cx="21686839" cy="17281326"/>
          </a:xfrm>
        </p:spPr>
        <p:txBody>
          <a:bodyPr/>
          <a:lstStyle>
            <a:lvl1pPr>
              <a:defRPr sz="2451"/>
            </a:lvl1pPr>
            <a:lvl2pPr>
              <a:defRPr sz="2100"/>
            </a:lvl2pPr>
            <a:lvl3pPr>
              <a:defRPr sz="1751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8131F-C934-4B98-9561-B1ABA36B67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822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40" y="1152922"/>
            <a:ext cx="46085125" cy="4800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9" y="6448029"/>
            <a:ext cx="22625051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1" indent="0">
              <a:buNone/>
              <a:defRPr sz="1751" b="1"/>
            </a:lvl2pPr>
            <a:lvl3pPr marL="800080" indent="0">
              <a:buNone/>
              <a:defRPr sz="1575" b="1"/>
            </a:lvl3pPr>
            <a:lvl4pPr marL="1200121" indent="0">
              <a:buNone/>
              <a:defRPr sz="1400" b="1"/>
            </a:lvl4pPr>
            <a:lvl5pPr marL="1600160" indent="0">
              <a:buNone/>
              <a:defRPr sz="1400" b="1"/>
            </a:lvl5pPr>
            <a:lvl6pPr marL="2000201" indent="0">
              <a:buNone/>
              <a:defRPr sz="1400" b="1"/>
            </a:lvl6pPr>
            <a:lvl7pPr marL="2400240" indent="0">
              <a:buNone/>
              <a:defRPr sz="1400" b="1"/>
            </a:lvl7pPr>
            <a:lvl8pPr marL="2800281" indent="0">
              <a:buNone/>
              <a:defRPr sz="1400" b="1"/>
            </a:lvl8pPr>
            <a:lvl9pPr marL="320032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9" y="9134476"/>
            <a:ext cx="22625051" cy="16595130"/>
          </a:xfrm>
        </p:spPr>
        <p:txBody>
          <a:bodyPr/>
          <a:lstStyle>
            <a:lvl1pPr>
              <a:defRPr sz="2100"/>
            </a:lvl1pPr>
            <a:lvl2pPr>
              <a:defRPr sz="1751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6448029"/>
            <a:ext cx="22632988" cy="2686447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041" indent="0">
              <a:buNone/>
              <a:defRPr sz="1751" b="1"/>
            </a:lvl2pPr>
            <a:lvl3pPr marL="800080" indent="0">
              <a:buNone/>
              <a:defRPr sz="1575" b="1"/>
            </a:lvl3pPr>
            <a:lvl4pPr marL="1200121" indent="0">
              <a:buNone/>
              <a:defRPr sz="1400" b="1"/>
            </a:lvl4pPr>
            <a:lvl5pPr marL="1600160" indent="0">
              <a:buNone/>
              <a:defRPr sz="1400" b="1"/>
            </a:lvl5pPr>
            <a:lvl6pPr marL="2000201" indent="0">
              <a:buNone/>
              <a:defRPr sz="1400" b="1"/>
            </a:lvl6pPr>
            <a:lvl7pPr marL="2400240" indent="0">
              <a:buNone/>
              <a:defRPr sz="1400" b="1"/>
            </a:lvl7pPr>
            <a:lvl8pPr marL="2800281" indent="0">
              <a:buNone/>
              <a:defRPr sz="1400" b="1"/>
            </a:lvl8pPr>
            <a:lvl9pPr marL="320032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9134476"/>
            <a:ext cx="22632988" cy="16595130"/>
          </a:xfrm>
        </p:spPr>
        <p:txBody>
          <a:bodyPr/>
          <a:lstStyle>
            <a:lvl1pPr>
              <a:defRPr sz="2100"/>
            </a:lvl1pPr>
            <a:lvl2pPr>
              <a:defRPr sz="1751"/>
            </a:lvl2pPr>
            <a:lvl3pPr>
              <a:defRPr sz="1575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2AFA5-32B1-4812-A404-81CBF19A6D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965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E05F45-143B-4AF5-81A8-C3B72BCAC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14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ED063D-4E9A-47EF-A6ED-C9D9FDFF0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024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9" y="1147368"/>
            <a:ext cx="16846551" cy="4879777"/>
          </a:xfrm>
        </p:spPr>
        <p:txBody>
          <a:bodyPr anchor="b"/>
          <a:lstStyle>
            <a:lvl1pPr algn="l">
              <a:defRPr sz="175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147365"/>
            <a:ext cx="28625800" cy="24582240"/>
          </a:xfrm>
        </p:spPr>
        <p:txBody>
          <a:bodyPr/>
          <a:lstStyle>
            <a:lvl1pPr>
              <a:defRPr sz="2800"/>
            </a:lvl1pPr>
            <a:lvl2pPr>
              <a:defRPr sz="2451"/>
            </a:lvl2pPr>
            <a:lvl3pPr>
              <a:defRPr sz="2100"/>
            </a:lvl3pPr>
            <a:lvl4pPr>
              <a:defRPr sz="1751"/>
            </a:lvl4pPr>
            <a:lvl5pPr>
              <a:defRPr sz="1751"/>
            </a:lvl5pPr>
            <a:lvl6pPr>
              <a:defRPr sz="1751"/>
            </a:lvl6pPr>
            <a:lvl7pPr>
              <a:defRPr sz="1751"/>
            </a:lvl7pPr>
            <a:lvl8pPr>
              <a:defRPr sz="1751"/>
            </a:lvl8pPr>
            <a:lvl9pPr>
              <a:defRPr sz="175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9" y="6027144"/>
            <a:ext cx="16846551" cy="19702463"/>
          </a:xfrm>
        </p:spPr>
        <p:txBody>
          <a:bodyPr/>
          <a:lstStyle>
            <a:lvl1pPr marL="0" indent="0">
              <a:buNone/>
              <a:defRPr sz="1225"/>
            </a:lvl1pPr>
            <a:lvl2pPr marL="400041" indent="0">
              <a:buNone/>
              <a:defRPr sz="1051"/>
            </a:lvl2pPr>
            <a:lvl3pPr marL="800080" indent="0">
              <a:buNone/>
              <a:defRPr sz="875"/>
            </a:lvl3pPr>
            <a:lvl4pPr marL="1200121" indent="0">
              <a:buNone/>
              <a:defRPr sz="788"/>
            </a:lvl4pPr>
            <a:lvl5pPr marL="1600160" indent="0">
              <a:buNone/>
              <a:defRPr sz="788"/>
            </a:lvl5pPr>
            <a:lvl6pPr marL="2000201" indent="0">
              <a:buNone/>
              <a:defRPr sz="788"/>
            </a:lvl6pPr>
            <a:lvl7pPr marL="2400240" indent="0">
              <a:buNone/>
              <a:defRPr sz="788"/>
            </a:lvl7pPr>
            <a:lvl8pPr marL="2800281" indent="0">
              <a:buNone/>
              <a:defRPr sz="788"/>
            </a:lvl8pPr>
            <a:lvl9pPr marL="3200320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4A173-47ED-441B-87DC-CDDE74FF5C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05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0162246"/>
            <a:ext cx="30724475" cy="2380853"/>
          </a:xfrm>
        </p:spPr>
        <p:txBody>
          <a:bodyPr anchor="b"/>
          <a:lstStyle>
            <a:lvl1pPr algn="l">
              <a:defRPr sz="175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2573935"/>
            <a:ext cx="30724475" cy="17281326"/>
          </a:xfrm>
        </p:spPr>
        <p:txBody>
          <a:bodyPr/>
          <a:lstStyle>
            <a:lvl1pPr marL="0" indent="0">
              <a:buNone/>
              <a:defRPr sz="2800"/>
            </a:lvl1pPr>
            <a:lvl2pPr marL="400041" indent="0">
              <a:buNone/>
              <a:defRPr sz="2451"/>
            </a:lvl2pPr>
            <a:lvl3pPr marL="800080" indent="0">
              <a:buNone/>
              <a:defRPr sz="2100"/>
            </a:lvl3pPr>
            <a:lvl4pPr marL="1200121" indent="0">
              <a:buNone/>
              <a:defRPr sz="1751"/>
            </a:lvl4pPr>
            <a:lvl5pPr marL="1600160" indent="0">
              <a:buNone/>
              <a:defRPr sz="1751"/>
            </a:lvl5pPr>
            <a:lvl6pPr marL="2000201" indent="0">
              <a:buNone/>
              <a:defRPr sz="1751"/>
            </a:lvl6pPr>
            <a:lvl7pPr marL="2400240" indent="0">
              <a:buNone/>
              <a:defRPr sz="1751"/>
            </a:lvl7pPr>
            <a:lvl8pPr marL="2800281" indent="0">
              <a:buNone/>
              <a:defRPr sz="1751"/>
            </a:lvl8pPr>
            <a:lvl9pPr marL="3200320" indent="0">
              <a:buNone/>
              <a:defRPr sz="1751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22543099"/>
            <a:ext cx="30724475" cy="3379589"/>
          </a:xfrm>
        </p:spPr>
        <p:txBody>
          <a:bodyPr/>
          <a:lstStyle>
            <a:lvl1pPr marL="0" indent="0">
              <a:buNone/>
              <a:defRPr sz="1225"/>
            </a:lvl1pPr>
            <a:lvl2pPr marL="400041" indent="0">
              <a:buNone/>
              <a:defRPr sz="1051"/>
            </a:lvl2pPr>
            <a:lvl3pPr marL="800080" indent="0">
              <a:buNone/>
              <a:defRPr sz="875"/>
            </a:lvl3pPr>
            <a:lvl4pPr marL="1200121" indent="0">
              <a:buNone/>
              <a:defRPr sz="788"/>
            </a:lvl4pPr>
            <a:lvl5pPr marL="1600160" indent="0">
              <a:buNone/>
              <a:defRPr sz="788"/>
            </a:lvl5pPr>
            <a:lvl6pPr marL="2000201" indent="0">
              <a:buNone/>
              <a:defRPr sz="788"/>
            </a:lvl6pPr>
            <a:lvl7pPr marL="2400240" indent="0">
              <a:buNone/>
              <a:defRPr sz="788"/>
            </a:lvl7pPr>
            <a:lvl8pPr marL="2800281" indent="0">
              <a:buNone/>
              <a:defRPr sz="788"/>
            </a:lvl8pPr>
            <a:lvl9pPr marL="3200320" indent="0">
              <a:buNone/>
              <a:defRPr sz="7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CE9BB-933A-4A72-917A-6D48A7EFB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5982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0163" y="2560638"/>
            <a:ext cx="43527662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0163" y="8321675"/>
            <a:ext cx="43527662" cy="172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40163" y="26242963"/>
            <a:ext cx="10668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5425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7425" y="26242963"/>
            <a:ext cx="16213138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5425">
                <a:latin typeface="Times New Roman" pitchFamily="-111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9825" y="26242963"/>
            <a:ext cx="10668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7557" tIns="203779" rIns="407557" bIns="20377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5425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9240A86-AAA5-4C82-B0ED-1EDDD547C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565525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pitchFamily="-65" charset="-128"/>
        </a:defRPr>
      </a:lvl1pPr>
      <a:lvl2pPr algn="ctr" defTabSz="3565525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2pPr>
      <a:lvl3pPr algn="ctr" defTabSz="3565525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3pPr>
      <a:lvl4pPr algn="ctr" defTabSz="3565525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4pPr>
      <a:lvl5pPr algn="ctr" defTabSz="3565525" rtl="0" eaLnBrk="0" fontAlgn="base" hangingPunct="0">
        <a:spcBef>
          <a:spcPct val="0"/>
        </a:spcBef>
        <a:spcAft>
          <a:spcPct val="0"/>
        </a:spcAft>
        <a:defRPr sz="17100">
          <a:solidFill>
            <a:schemeClr val="tx2"/>
          </a:solidFill>
          <a:latin typeface="Times New Roman" pitchFamily="-65" charset="0"/>
          <a:ea typeface="MS PGothic" panose="020B0600070205080204" pitchFamily="34" charset="-128"/>
          <a:cs typeface="ＭＳ Ｐゴシック" pitchFamily="-65" charset="-128"/>
        </a:defRPr>
      </a:lvl5pPr>
      <a:lvl6pPr marL="400041" algn="ctr" defTabSz="3565635" rtl="0" fontAlgn="base">
        <a:spcBef>
          <a:spcPct val="0"/>
        </a:spcBef>
        <a:spcAft>
          <a:spcPct val="0"/>
        </a:spcAft>
        <a:defRPr sz="17150">
          <a:solidFill>
            <a:schemeClr val="tx2"/>
          </a:solidFill>
          <a:latin typeface="Times New Roman" pitchFamily="-65" charset="0"/>
        </a:defRPr>
      </a:lvl6pPr>
      <a:lvl7pPr marL="800080" algn="ctr" defTabSz="3565635" rtl="0" fontAlgn="base">
        <a:spcBef>
          <a:spcPct val="0"/>
        </a:spcBef>
        <a:spcAft>
          <a:spcPct val="0"/>
        </a:spcAft>
        <a:defRPr sz="17150">
          <a:solidFill>
            <a:schemeClr val="tx2"/>
          </a:solidFill>
          <a:latin typeface="Times New Roman" pitchFamily="-65" charset="0"/>
        </a:defRPr>
      </a:lvl7pPr>
      <a:lvl8pPr marL="1200121" algn="ctr" defTabSz="3565635" rtl="0" fontAlgn="base">
        <a:spcBef>
          <a:spcPct val="0"/>
        </a:spcBef>
        <a:spcAft>
          <a:spcPct val="0"/>
        </a:spcAft>
        <a:defRPr sz="17150">
          <a:solidFill>
            <a:schemeClr val="tx2"/>
          </a:solidFill>
          <a:latin typeface="Times New Roman" pitchFamily="-65" charset="0"/>
        </a:defRPr>
      </a:lvl8pPr>
      <a:lvl9pPr marL="1600160" algn="ctr" defTabSz="3565635" rtl="0" fontAlgn="base">
        <a:spcBef>
          <a:spcPct val="0"/>
        </a:spcBef>
        <a:spcAft>
          <a:spcPct val="0"/>
        </a:spcAft>
        <a:defRPr sz="17150">
          <a:solidFill>
            <a:schemeClr val="tx2"/>
          </a:solidFill>
          <a:latin typeface="Times New Roman" pitchFamily="-65" charset="0"/>
        </a:defRPr>
      </a:lvl9pPr>
    </p:titleStyle>
    <p:bodyStyle>
      <a:lvl1pPr marL="1336675" indent="-1336675" algn="l" defTabSz="3565525" rtl="0" eaLnBrk="0" fontAlgn="base" hangingPunct="0">
        <a:spcBef>
          <a:spcPct val="20000"/>
        </a:spcBef>
        <a:spcAft>
          <a:spcPct val="0"/>
        </a:spcAft>
        <a:buChar char="•"/>
        <a:defRPr sz="125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pitchFamily="-65" charset="-128"/>
        </a:defRPr>
      </a:lvl1pPr>
      <a:lvl2pPr marL="2897188" indent="-1112838" algn="l" defTabSz="3565525" rtl="0" eaLnBrk="0" fontAlgn="base" hangingPunct="0">
        <a:spcBef>
          <a:spcPct val="20000"/>
        </a:spcBef>
        <a:spcAft>
          <a:spcPct val="0"/>
        </a:spcAft>
        <a:buChar char="–"/>
        <a:defRPr sz="109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4456113" indent="-890588" algn="l" defTabSz="3565525" rtl="0" eaLnBrk="0" fontAlgn="base" hangingPunct="0">
        <a:spcBef>
          <a:spcPct val="20000"/>
        </a:spcBef>
        <a:spcAft>
          <a:spcPct val="0"/>
        </a:spcAft>
        <a:buChar char="•"/>
        <a:defRPr sz="93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6240463" indent="-890588" algn="l" defTabSz="3565525" rtl="0" eaLnBrk="0" fontAlgn="base" hangingPunct="0">
        <a:spcBef>
          <a:spcPct val="20000"/>
        </a:spcBef>
        <a:spcAft>
          <a:spcPct val="0"/>
        </a:spcAft>
        <a:buChar char="–"/>
        <a:defRPr sz="77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8021638" indent="-889000" algn="l" defTabSz="3565525" rtl="0" eaLnBrk="0" fontAlgn="base" hangingPunct="0">
        <a:spcBef>
          <a:spcPct val="20000"/>
        </a:spcBef>
        <a:spcAft>
          <a:spcPct val="0"/>
        </a:spcAft>
        <a:buChar char="»"/>
        <a:defRPr sz="77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8423064" indent="-890368" algn="l" defTabSz="3565635" rtl="0" fontAlgn="base">
        <a:spcBef>
          <a:spcPct val="20000"/>
        </a:spcBef>
        <a:spcAft>
          <a:spcPct val="0"/>
        </a:spcAft>
        <a:buChar char="»"/>
        <a:defRPr sz="7788">
          <a:solidFill>
            <a:schemeClr val="tx1"/>
          </a:solidFill>
          <a:latin typeface="+mn-lt"/>
          <a:ea typeface="ＭＳ Ｐゴシック" pitchFamily="-65" charset="-128"/>
        </a:defRPr>
      </a:lvl6pPr>
      <a:lvl7pPr marL="8823105" indent="-890368" algn="l" defTabSz="3565635" rtl="0" fontAlgn="base">
        <a:spcBef>
          <a:spcPct val="20000"/>
        </a:spcBef>
        <a:spcAft>
          <a:spcPct val="0"/>
        </a:spcAft>
        <a:buChar char="»"/>
        <a:defRPr sz="7788">
          <a:solidFill>
            <a:schemeClr val="tx1"/>
          </a:solidFill>
          <a:latin typeface="+mn-lt"/>
          <a:ea typeface="ＭＳ Ｐゴシック" pitchFamily="-65" charset="-128"/>
        </a:defRPr>
      </a:lvl7pPr>
      <a:lvl8pPr marL="9223144" indent="-890368" algn="l" defTabSz="3565635" rtl="0" fontAlgn="base">
        <a:spcBef>
          <a:spcPct val="20000"/>
        </a:spcBef>
        <a:spcAft>
          <a:spcPct val="0"/>
        </a:spcAft>
        <a:buChar char="»"/>
        <a:defRPr sz="7788">
          <a:solidFill>
            <a:schemeClr val="tx1"/>
          </a:solidFill>
          <a:latin typeface="+mn-lt"/>
          <a:ea typeface="ＭＳ Ｐゴシック" pitchFamily="-65" charset="-128"/>
        </a:defRPr>
      </a:lvl8pPr>
      <a:lvl9pPr marL="9623185" indent="-890368" algn="l" defTabSz="3565635" rtl="0" fontAlgn="base">
        <a:spcBef>
          <a:spcPct val="20000"/>
        </a:spcBef>
        <a:spcAft>
          <a:spcPct val="0"/>
        </a:spcAft>
        <a:buChar char="»"/>
        <a:defRPr sz="7788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400041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2pPr>
      <a:lvl3pPr marL="800080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4pPr>
      <a:lvl5pPr marL="1600160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5pPr>
      <a:lvl6pPr marL="2000201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6pPr>
      <a:lvl7pPr marL="2400240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7pPr>
      <a:lvl8pPr marL="2800281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8pPr>
      <a:lvl9pPr marL="3200320" algn="l" defTabSz="400041" rtl="0" eaLnBrk="1" latinLnBrk="0" hangingPunct="1">
        <a:defRPr sz="15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7"/>
          <p:cNvSpPr txBox="1">
            <a:spLocks noChangeArrowheads="1"/>
          </p:cNvSpPr>
          <p:nvPr/>
        </p:nvSpPr>
        <p:spPr bwMode="auto">
          <a:xfrm>
            <a:off x="22599650" y="18989675"/>
            <a:ext cx="14671675" cy="8969375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0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9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1847513" y="15432088"/>
            <a:ext cx="10098087" cy="12526962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80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11849100" y="6918325"/>
            <a:ext cx="10096500" cy="7100888"/>
          </a:xfrm>
          <a:prstGeom prst="rect">
            <a:avLst/>
          </a:prstGeom>
          <a:solidFill>
            <a:schemeClr val="bg1"/>
          </a:solidFill>
          <a:ln w="76200">
            <a:solidFill>
              <a:srgbClr val="0000AD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0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9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Helvetica" panose="020B0604020202020204" pitchFamily="34" charset="0"/>
              </a:rPr>
              <a:t>Copy and paste your text content here, adjusting the font size to fit.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50913" y="6881813"/>
            <a:ext cx="9509125" cy="6362700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14376" name="Rectangle 180"/>
          <p:cNvSpPr>
            <a:spLocks noChangeArrowheads="1"/>
          </p:cNvSpPr>
          <p:nvPr/>
        </p:nvSpPr>
        <p:spPr bwMode="auto">
          <a:xfrm>
            <a:off x="950976" y="777876"/>
            <a:ext cx="48682656" cy="3687484"/>
          </a:xfrm>
          <a:prstGeom prst="rect">
            <a:avLst/>
          </a:prstGeom>
          <a:noFill/>
          <a:ln w="76200" cmpd="sng">
            <a:solidFill>
              <a:srgbClr val="00009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0062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TITLE</a:t>
            </a:r>
          </a:p>
          <a:p>
            <a:pPr algn="ctr" eaLnBrk="1" hangingPunct="1">
              <a:defRPr/>
            </a:pPr>
            <a:r>
              <a:rPr lang="en-US" sz="6300" u="sng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Authors</a:t>
            </a:r>
            <a:endParaRPr lang="en-US" sz="6300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Calibri" charset="0"/>
              <a:cs typeface="Helvetica"/>
            </a:endParaRPr>
          </a:p>
          <a:p>
            <a:pPr algn="ctr" eaLnBrk="1" hangingPunct="1">
              <a:defRPr/>
            </a:pPr>
            <a:endParaRPr lang="en-US" sz="7000" b="1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ＭＳ Ｐゴシック" charset="0"/>
              <a:cs typeface="Helvetica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2599650" y="6911975"/>
            <a:ext cx="14671675" cy="10758488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0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9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80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8749288" y="6967538"/>
            <a:ext cx="10883900" cy="11268075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38749288" y="19858038"/>
            <a:ext cx="10883900" cy="8101012"/>
          </a:xfrm>
          <a:prstGeom prst="rect">
            <a:avLst/>
          </a:prstGeom>
          <a:solidFill>
            <a:srgbClr val="FFFFFF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text content here, adjusting the font size to fit.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0913" y="6115050"/>
            <a:ext cx="9509125" cy="7667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4375"/>
              </a:spcBef>
              <a:spcAft>
                <a:spcPts val="4375"/>
              </a:spcAf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ABSTRACT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1849100" y="6142038"/>
            <a:ext cx="10096500" cy="7397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METHODS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749288" y="6173788"/>
            <a:ext cx="10883900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CONCLUSIONS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599650" y="6127750"/>
            <a:ext cx="14671675" cy="73977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ENTER FINDING #2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8749288" y="19119850"/>
            <a:ext cx="10883900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REFERENCES</a:t>
            </a:r>
          </a:p>
        </p:txBody>
      </p:sp>
      <p:sp>
        <p:nvSpPr>
          <p:cNvPr id="3087" name="Text Box 7"/>
          <p:cNvSpPr txBox="1">
            <a:spLocks noChangeArrowheads="1"/>
          </p:cNvSpPr>
          <p:nvPr/>
        </p:nvSpPr>
        <p:spPr bwMode="auto">
          <a:xfrm>
            <a:off x="950913" y="14757400"/>
            <a:ext cx="9509125" cy="13201650"/>
          </a:xfrm>
          <a:prstGeom prst="rect">
            <a:avLst/>
          </a:prstGeom>
          <a:noFill/>
          <a:ln w="76200">
            <a:solidFill>
              <a:srgbClr val="0000AD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0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9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7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  <a:latin typeface="Helvetica" panose="020B0604020202020204" pitchFamily="34" charset="0"/>
              </a:rPr>
              <a:t>Copy and paste your text content here, adjusting the font size to fit.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950913" y="14019213"/>
            <a:ext cx="9509125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INTRODUCTION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22599650" y="18235613"/>
            <a:ext cx="14671675" cy="7540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ENTER FINDING #3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1847513" y="14693900"/>
            <a:ext cx="10098087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ENTER FINDING #1</a:t>
            </a:r>
          </a:p>
        </p:txBody>
      </p:sp>
      <p:sp>
        <p:nvSpPr>
          <p:cNvPr id="2067" name="Text Box 36"/>
          <p:cNvSpPr txBox="1">
            <a:spLocks noChangeArrowheads="1"/>
          </p:cNvSpPr>
          <p:nvPr/>
        </p:nvSpPr>
        <p:spPr bwMode="auto">
          <a:xfrm>
            <a:off x="2455863" y="20742275"/>
            <a:ext cx="16987837" cy="4448175"/>
          </a:xfrm>
          <a:prstGeom prst="rect">
            <a:avLst/>
          </a:prstGeom>
          <a:solidFill>
            <a:schemeClr val="bg1"/>
          </a:solidFill>
          <a:ln w="28575">
            <a:solidFill>
              <a:srgbClr val="800040"/>
            </a:solidFill>
            <a:miter lim="800000"/>
            <a:headEnd/>
            <a:tailEnd/>
          </a:ln>
        </p:spPr>
        <p:txBody>
          <a:bodyPr lIns="88411" tIns="88424" rIns="88411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Tips for Inserting Graphs or Images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Note: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 Skip the following procedure if your graphs were created in PowerPoint®, Illustrator (eps file) or Excel</a:t>
            </a:r>
            <a:r>
              <a:rPr lang="en-US" altLang="en-US" sz="2013" dirty="0" smtClean="0">
                <a:solidFill>
                  <a:srgbClr val="C40E4F"/>
                </a:solidFill>
                <a:latin typeface="Helvetica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Image checking procedure: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After you insert the image (72 dpi screen resolution) and resize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to fit, right click on it and select 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Format Picture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click on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size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and check the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scale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The image will print better if its width and height scale is at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25% or lower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(20% or 10%, etc.) 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scale of the image is higher than 25%, try to replace it with a larger size (more dpi, e.g. 300 dpi) image if possible. (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Note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: This should not be done by manually stretching the image to a larger size.)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resolution of the image is 300 dpi or higher (400 or 600 dpi), then check to make sure its scale is not higher than 100%.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To resize an image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– Click on the image, hold the Shift key down and drag the bottom right corner to resize the image in proportion.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</a:p>
        </p:txBody>
      </p:sp>
      <p:sp>
        <p:nvSpPr>
          <p:cNvPr id="2068" name="Text Box 37"/>
          <p:cNvSpPr txBox="1">
            <a:spLocks noChangeArrowheads="1"/>
          </p:cNvSpPr>
          <p:nvPr/>
        </p:nvSpPr>
        <p:spPr bwMode="auto">
          <a:xfrm>
            <a:off x="27855863" y="23972838"/>
            <a:ext cx="17683162" cy="2435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8424" tIns="88424" rIns="88424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smtClean="0">
                <a:solidFill>
                  <a:srgbClr val="800040"/>
                </a:solidFill>
                <a:latin typeface="Helvetica" panose="020B0604020202020204" pitchFamily="34" charset="0"/>
              </a:rPr>
              <a:t>Tips for Title/Columns Colors</a:t>
            </a:r>
            <a:endParaRPr lang="en-US" altLang="en-US" sz="3588" b="1" smtClean="0">
              <a:solidFill>
                <a:srgbClr val="C40E4F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How to change the poster title and columns colors: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Right click on the bar and select </a:t>
            </a: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Format Autoshape</a:t>
            </a: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select your color under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Fill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and then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Color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menu. For more effects select Fill Effects under the Color option.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  <a:endParaRPr lang="en-US" altLang="en-US" sz="2013" smtClean="0">
              <a:solidFill>
                <a:srgbClr val="8D0A39"/>
              </a:solidFill>
              <a:latin typeface="Helvetica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0421600" y="6002338"/>
            <a:ext cx="29211588" cy="10212387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80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50913" y="11730038"/>
            <a:ext cx="18953162" cy="4484687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14376" name="Rectangle 180"/>
          <p:cNvSpPr>
            <a:spLocks noChangeArrowheads="1"/>
          </p:cNvSpPr>
          <p:nvPr/>
        </p:nvSpPr>
        <p:spPr bwMode="auto">
          <a:xfrm>
            <a:off x="950976" y="777876"/>
            <a:ext cx="48682656" cy="3687484"/>
          </a:xfrm>
          <a:prstGeom prst="rect">
            <a:avLst/>
          </a:prstGeom>
          <a:noFill/>
          <a:ln w="76200" cmpd="sng">
            <a:solidFill>
              <a:srgbClr val="00009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0062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TITLE</a:t>
            </a:r>
          </a:p>
          <a:p>
            <a:pPr algn="ctr" eaLnBrk="1" hangingPunct="1">
              <a:defRPr/>
            </a:pPr>
            <a:r>
              <a:rPr lang="en-US" sz="6300" u="sng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Authors</a:t>
            </a:r>
            <a:endParaRPr lang="en-US" sz="6300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Calibri" charset="0"/>
              <a:cs typeface="Helvetica"/>
            </a:endParaRPr>
          </a:p>
          <a:p>
            <a:pPr algn="ctr" eaLnBrk="1" hangingPunct="1">
              <a:defRPr/>
            </a:pPr>
            <a:endParaRPr lang="en-US" sz="7000" b="1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ＭＳ Ｐゴシック" charset="0"/>
              <a:cs typeface="Helvetica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0361275" y="17171988"/>
            <a:ext cx="19384963" cy="10412412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0913" y="5202238"/>
            <a:ext cx="18953162" cy="76676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4375"/>
              </a:spcBef>
              <a:spcAft>
                <a:spcPts val="4375"/>
              </a:spcAf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ABSTRACT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345400" y="16651288"/>
            <a:ext cx="19400838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CONCLUSIONS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950913" y="10925175"/>
            <a:ext cx="18953162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INTRODUCTION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0421600" y="5203825"/>
            <a:ext cx="29211588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RESULTS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0913" y="16651288"/>
            <a:ext cx="18953162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METHODS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950913" y="17359313"/>
            <a:ext cx="18953162" cy="10225087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950913" y="6002338"/>
            <a:ext cx="18953162" cy="4486275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0187563" y="17133888"/>
            <a:ext cx="9445625" cy="10450512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0187563" y="16621125"/>
            <a:ext cx="9445625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REFERENCES</a:t>
            </a:r>
          </a:p>
        </p:txBody>
      </p:sp>
      <p:sp>
        <p:nvSpPr>
          <p:cNvPr id="27" name="Text Box 36"/>
          <p:cNvSpPr txBox="1">
            <a:spLocks noChangeArrowheads="1"/>
          </p:cNvSpPr>
          <p:nvPr/>
        </p:nvSpPr>
        <p:spPr bwMode="auto">
          <a:xfrm>
            <a:off x="9344025" y="20450175"/>
            <a:ext cx="16987838" cy="4448175"/>
          </a:xfrm>
          <a:prstGeom prst="rect">
            <a:avLst/>
          </a:prstGeom>
          <a:solidFill>
            <a:schemeClr val="bg1"/>
          </a:solidFill>
          <a:ln w="28575">
            <a:solidFill>
              <a:srgbClr val="800040"/>
            </a:solidFill>
            <a:miter lim="800000"/>
            <a:headEnd/>
            <a:tailEnd/>
          </a:ln>
        </p:spPr>
        <p:txBody>
          <a:bodyPr lIns="88411" tIns="88424" rIns="88411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Tips for Inserting Graphs or Images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Note: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 Skip the following procedure if your graphs were created in PowerPoint®, Illustrator (eps file) or Excel</a:t>
            </a:r>
            <a:r>
              <a:rPr lang="en-US" altLang="en-US" sz="2013" dirty="0" smtClean="0">
                <a:solidFill>
                  <a:srgbClr val="C40E4F"/>
                </a:solidFill>
                <a:latin typeface="Helvetica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Image checking procedure: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After you insert the image (72 dpi screen resolution) and resize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to fit, right click on it and select 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Format Picture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click on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size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and check the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scale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The image will print better if its width and height scale is at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25% or lower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(20% or 10%, etc.) 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scale of the image is higher than 25%, try to replace it with a larger size (more dpi, e.g. 300 dpi) image if possible. (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Note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: This should not be done by manually stretching the image to a larger size.)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resolution of the image is 300 dpi or higher (400 or 600 dpi), then check to make sure its scale is not higher than 100%.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To resize an image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– Click on the image, hold the Shift key down and drag the bottom right corner to resize the image in proportion.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</a:p>
        </p:txBody>
      </p:sp>
      <p:sp>
        <p:nvSpPr>
          <p:cNvPr id="28" name="Text Box 37"/>
          <p:cNvSpPr txBox="1">
            <a:spLocks noChangeArrowheads="1"/>
          </p:cNvSpPr>
          <p:nvPr/>
        </p:nvSpPr>
        <p:spPr bwMode="auto">
          <a:xfrm>
            <a:off x="27855863" y="23972838"/>
            <a:ext cx="17683162" cy="2435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8424" tIns="88424" rIns="88424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smtClean="0">
                <a:solidFill>
                  <a:srgbClr val="800040"/>
                </a:solidFill>
                <a:latin typeface="Helvetica" panose="020B0604020202020204" pitchFamily="34" charset="0"/>
              </a:rPr>
              <a:t>Tips for Title/Columns Colors</a:t>
            </a:r>
            <a:endParaRPr lang="en-US" altLang="en-US" sz="3588" b="1" smtClean="0">
              <a:solidFill>
                <a:srgbClr val="C40E4F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How to change the poster title and columns colors: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Right click on the bar and select </a:t>
            </a: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Format Autoshape</a:t>
            </a: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select your color under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Fill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and then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Color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menu. For more effects select Fill Effects under the Color option.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  <a:endParaRPr lang="en-US" altLang="en-US" sz="2013" smtClean="0">
              <a:solidFill>
                <a:srgbClr val="8D0A39"/>
              </a:solidFill>
              <a:latin typeface="Helvetica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15095538" y="14600238"/>
            <a:ext cx="19329400" cy="12739687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80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smtClean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50913" y="6881813"/>
            <a:ext cx="13619162" cy="6362700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14376" name="Rectangle 180"/>
          <p:cNvSpPr>
            <a:spLocks noChangeArrowheads="1"/>
          </p:cNvSpPr>
          <p:nvPr/>
        </p:nvSpPr>
        <p:spPr bwMode="auto">
          <a:xfrm>
            <a:off x="950976" y="777876"/>
            <a:ext cx="48682656" cy="3687484"/>
          </a:xfrm>
          <a:prstGeom prst="rect">
            <a:avLst/>
          </a:prstGeom>
          <a:noFill/>
          <a:ln w="76200" cmpd="sng">
            <a:solidFill>
              <a:srgbClr val="00009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0062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TITLE</a:t>
            </a:r>
          </a:p>
          <a:p>
            <a:pPr algn="ctr" eaLnBrk="1" hangingPunct="1">
              <a:defRPr/>
            </a:pPr>
            <a:r>
              <a:rPr lang="en-US" sz="6300" u="sng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Authors</a:t>
            </a:r>
            <a:endParaRPr lang="en-US" sz="6300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Calibri" charset="0"/>
              <a:cs typeface="Helvetica"/>
            </a:endParaRPr>
          </a:p>
          <a:p>
            <a:pPr algn="ctr" eaLnBrk="1" hangingPunct="1">
              <a:defRPr/>
            </a:pPr>
            <a:endParaRPr lang="en-US" sz="7000" b="1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ＭＳ Ｐゴシック" charset="0"/>
              <a:cs typeface="Helvetica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4951988" y="6907213"/>
            <a:ext cx="14681200" cy="11268075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34951988" y="19526250"/>
            <a:ext cx="14681200" cy="7813675"/>
          </a:xfrm>
          <a:prstGeom prst="rect">
            <a:avLst/>
          </a:prstGeom>
          <a:solidFill>
            <a:srgbClr val="FFFFFF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text content here, adjusting the font size to fit.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0913" y="6115050"/>
            <a:ext cx="13619162" cy="7667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4375"/>
              </a:spcBef>
              <a:spcAft>
                <a:spcPts val="4375"/>
              </a:spcAf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ABSTRACT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951988" y="6113463"/>
            <a:ext cx="14681200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CONCLUSIONS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951988" y="18788063"/>
            <a:ext cx="14681200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REFERENCES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950913" y="13806488"/>
            <a:ext cx="13619162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INTRODUCTION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5095538" y="13801725"/>
            <a:ext cx="19329400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RESULTS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50913" y="14601825"/>
            <a:ext cx="13619162" cy="12738100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095538" y="6115050"/>
            <a:ext cx="19329400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METHODS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5095538" y="6911975"/>
            <a:ext cx="19329400" cy="6362700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9344025" y="20450175"/>
            <a:ext cx="16987838" cy="4448175"/>
          </a:xfrm>
          <a:prstGeom prst="rect">
            <a:avLst/>
          </a:prstGeom>
          <a:solidFill>
            <a:schemeClr val="bg1"/>
          </a:solidFill>
          <a:ln w="28575">
            <a:solidFill>
              <a:srgbClr val="800040"/>
            </a:solidFill>
            <a:miter lim="800000"/>
            <a:headEnd/>
            <a:tailEnd/>
          </a:ln>
        </p:spPr>
        <p:txBody>
          <a:bodyPr lIns="88411" tIns="88424" rIns="88411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Tips for Inserting Graphs or Images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Note: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 Skip the following procedure if your graphs were created in PowerPoint®, Illustrator (eps file) or Excel</a:t>
            </a:r>
            <a:r>
              <a:rPr lang="en-US" altLang="en-US" sz="2013" dirty="0" smtClean="0">
                <a:solidFill>
                  <a:srgbClr val="C40E4F"/>
                </a:solidFill>
                <a:latin typeface="Helvetica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Image checking procedure: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After you insert the image (72 dpi screen resolution) and resize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to fit, right click on it and select 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Format Picture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click on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size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and check the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scale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The image will print better if its width and height scale is at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25% or lower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(20% or 10%, etc.) 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scale of the image is higher than 25%, try to replace it with a larger size (more dpi, e.g. 300 dpi) image if possible. (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Note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: This should not be done by manually stretching the image to a larger size.)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resolution of the image is 300 dpi or higher (400 or 600 dpi), then check to make sure its scale is not higher than 100%.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To resize an image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– Click on the image, hold the Shift key down and drag the bottom right corner to resize the image in proportion.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27855863" y="23972838"/>
            <a:ext cx="17683162" cy="2435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8424" tIns="88424" rIns="88424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smtClean="0">
                <a:solidFill>
                  <a:srgbClr val="800040"/>
                </a:solidFill>
                <a:latin typeface="Helvetica" panose="020B0604020202020204" pitchFamily="34" charset="0"/>
              </a:rPr>
              <a:t>Tips for Title/Columns Colors</a:t>
            </a:r>
            <a:endParaRPr lang="en-US" altLang="en-US" sz="3588" b="1" smtClean="0">
              <a:solidFill>
                <a:srgbClr val="C40E4F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How to change the poster title and columns colors: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Right click on the bar and select </a:t>
            </a: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Format Autoshape</a:t>
            </a: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select your color under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Fill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and then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Color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menu. For more effects select Fill Effects under the Color option.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  <a:endParaRPr lang="en-US" altLang="en-US" sz="2013" smtClean="0">
              <a:solidFill>
                <a:srgbClr val="8D0A39"/>
              </a:solidFill>
              <a:latin typeface="Helvetica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32956500" y="17859375"/>
            <a:ext cx="16817975" cy="4513263"/>
          </a:xfrm>
          <a:prstGeom prst="rect">
            <a:avLst/>
          </a:prstGeom>
          <a:solidFill>
            <a:schemeClr val="bg1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800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endParaRPr lang="en-US" altLang="en-US" sz="2451" dirty="0" smtClean="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950913" y="6881813"/>
            <a:ext cx="13619162" cy="4816475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14376" name="Rectangle 180"/>
          <p:cNvSpPr>
            <a:spLocks noChangeArrowheads="1"/>
          </p:cNvSpPr>
          <p:nvPr/>
        </p:nvSpPr>
        <p:spPr bwMode="auto">
          <a:xfrm>
            <a:off x="950976" y="777876"/>
            <a:ext cx="48682656" cy="3687484"/>
          </a:xfrm>
          <a:prstGeom prst="rect">
            <a:avLst/>
          </a:prstGeom>
          <a:noFill/>
          <a:ln w="76200" cmpd="sng">
            <a:solidFill>
              <a:srgbClr val="00009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0062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TITLE</a:t>
            </a:r>
          </a:p>
          <a:p>
            <a:pPr algn="ctr" eaLnBrk="1" hangingPunct="1">
              <a:defRPr/>
            </a:pPr>
            <a:r>
              <a:rPr lang="en-US" sz="6300" u="sng" dirty="0">
                <a:ln w="57150" cmpd="sng">
                  <a:solidFill>
                    <a:schemeClr val="tx1"/>
                  </a:solidFill>
                </a:ln>
                <a:solidFill>
                  <a:schemeClr val="accent6"/>
                </a:solidFill>
                <a:latin typeface="Helvetica"/>
                <a:ea typeface="Calibri" charset="0"/>
                <a:cs typeface="Helvetica"/>
              </a:rPr>
              <a:t>Authors</a:t>
            </a:r>
            <a:endParaRPr lang="en-US" sz="6300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Calibri" charset="0"/>
              <a:cs typeface="Helvetica"/>
            </a:endParaRPr>
          </a:p>
          <a:p>
            <a:pPr algn="ctr" eaLnBrk="1" hangingPunct="1">
              <a:defRPr/>
            </a:pPr>
            <a:endParaRPr lang="en-US" sz="7000" b="1" dirty="0">
              <a:ln w="57150" cmpd="sng">
                <a:solidFill>
                  <a:schemeClr val="tx1"/>
                </a:solidFill>
              </a:ln>
              <a:solidFill>
                <a:schemeClr val="accent6"/>
              </a:solidFill>
              <a:latin typeface="Helvetica"/>
              <a:ea typeface="ＭＳ Ｐゴシック" charset="0"/>
              <a:cs typeface="Helvetica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5095538" y="6881813"/>
            <a:ext cx="17335500" cy="9690100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32956500" y="23625175"/>
            <a:ext cx="16817975" cy="4387850"/>
          </a:xfrm>
          <a:prstGeom prst="rect">
            <a:avLst/>
          </a:prstGeom>
          <a:solidFill>
            <a:srgbClr val="FFFFFF"/>
          </a:solidFill>
          <a:ln w="76200">
            <a:solidFill>
              <a:srgbClr val="000090"/>
            </a:solidFill>
            <a:miter lim="800000"/>
            <a:headEnd/>
            <a:tailEnd/>
          </a:ln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text content here, adjusting the font size to fit.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0913" y="6115050"/>
            <a:ext cx="13619162" cy="76676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>
            <a:lvl1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500063" algn="l"/>
              </a:tabLst>
              <a:defRPr sz="3200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4375"/>
              </a:spcBef>
              <a:spcAft>
                <a:spcPts val="4375"/>
              </a:spcAf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ABSTRACT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5095538" y="6115050"/>
            <a:ext cx="17335500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FINDING #1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2956500" y="22886988"/>
            <a:ext cx="16817975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REFERENCES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950913" y="12155488"/>
            <a:ext cx="13619162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INTRODUCTION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2956500" y="17121188"/>
            <a:ext cx="16817975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RESULTS</a:t>
            </a:r>
          </a:p>
        </p:txBody>
      </p:sp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950913" y="12952413"/>
            <a:ext cx="13619162" cy="6581775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50913" y="19991388"/>
            <a:ext cx="13619162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METHODS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950913" y="20788313"/>
            <a:ext cx="13619162" cy="7224712"/>
          </a:xfrm>
          <a:prstGeom prst="rect">
            <a:avLst/>
          </a:prstGeom>
          <a:noFill/>
          <a:ln w="76200" cap="flat" cmpd="sng" algn="ctr">
            <a:solidFill>
              <a:schemeClr val="accent6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800100" tIns="400051" rIns="800100" bIns="800100"/>
          <a:lstStyle>
            <a:lvl1pPr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Copy and paste your text content here, adjusting the font size to fit.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/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Take care with fonts.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We suggest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Arial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as a sans-serif font, or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(not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Time New Roman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) for a serif font.</a:t>
            </a:r>
          </a:p>
          <a:p>
            <a:pPr eaLnBrk="1" hangingPunct="1">
              <a:defRPr/>
            </a:pPr>
            <a:r>
              <a:rPr lang="en-US" altLang="en-US" sz="2800" dirty="0">
                <a:solidFill>
                  <a:srgbClr val="000000"/>
                </a:solidFill>
              </a:rPr>
              <a:t>Use the </a:t>
            </a:r>
            <a:r>
              <a:rPr lang="ja-JP" altLang="en-US" sz="2800" dirty="0">
                <a:solidFill>
                  <a:srgbClr val="000000"/>
                </a:solidFill>
              </a:rPr>
              <a:t>“</a:t>
            </a:r>
            <a:r>
              <a:rPr lang="en-US" altLang="ja-JP" sz="2800" dirty="0">
                <a:solidFill>
                  <a:srgbClr val="000000"/>
                </a:solidFill>
              </a:rPr>
              <a:t>Symbol</a:t>
            </a:r>
            <a:r>
              <a:rPr lang="ja-JP" altLang="en-US" sz="2800" dirty="0">
                <a:solidFill>
                  <a:srgbClr val="000000"/>
                </a:solidFill>
              </a:rPr>
              <a:t>”</a:t>
            </a:r>
            <a:r>
              <a:rPr lang="en-US" altLang="ja-JP" sz="2800" dirty="0">
                <a:solidFill>
                  <a:srgbClr val="000000"/>
                </a:solidFill>
              </a:rPr>
              <a:t> font for Greek characters.</a:t>
            </a:r>
            <a:endParaRPr lang="en-US" altLang="en-US" sz="2800" dirty="0">
              <a:solidFill>
                <a:srgbClr val="000000"/>
              </a:solidFill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32956500" y="6796088"/>
            <a:ext cx="16817975" cy="9775825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2956500" y="6057900"/>
            <a:ext cx="16817975" cy="73818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CONCLUSIONS</a:t>
            </a:r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5095538" y="17859375"/>
            <a:ext cx="17335500" cy="10153650"/>
          </a:xfrm>
          <a:prstGeom prst="rect">
            <a:avLst/>
          </a:prstGeom>
          <a:noFill/>
          <a:ln w="76200">
            <a:solidFill>
              <a:srgbClr val="00009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800100" tIns="400051" rIns="800100" bIns="800100"/>
          <a:lstStyle>
            <a:lvl1pPr>
              <a:spcBef>
                <a:spcPct val="20000"/>
              </a:spcBef>
              <a:buChar char="•"/>
              <a:tabLst>
                <a:tab pos="500063" algn="l"/>
              </a:tabLst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00063" algn="l"/>
              </a:tabLst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00063" algn="l"/>
              </a:tabLst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00063" algn="l"/>
              </a:tabLst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451" smtClean="0">
                <a:solidFill>
                  <a:srgbClr val="000000"/>
                </a:solidFill>
                <a:latin typeface="Helvetica" panose="020B0604020202020204" pitchFamily="34" charset="0"/>
              </a:rPr>
              <a:t>Copy and paste your movies and text content here, adjusting the font size to fit.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095538" y="17121188"/>
            <a:ext cx="17335500" cy="73818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762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b">
            <a:spAutoFit/>
          </a:bodyPr>
          <a:lstStyle/>
          <a:p>
            <a:pPr algn="ctr" eaLnBrk="1" hangingPunct="1">
              <a:spcBef>
                <a:spcPct val="50000"/>
              </a:spcBef>
              <a:tabLst>
                <a:tab pos="437544" algn="l"/>
              </a:tabLst>
              <a:defRPr/>
            </a:pPr>
            <a:r>
              <a:rPr lang="en-US" sz="4200" b="1" dirty="0">
                <a:solidFill>
                  <a:schemeClr val="bg1"/>
                </a:solidFill>
                <a:latin typeface="Helvetica"/>
                <a:ea typeface="Calibri" charset="0"/>
                <a:cs typeface="Helvetica"/>
              </a:rPr>
              <a:t>FINDING #2</a:t>
            </a: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16959263" y="8599488"/>
            <a:ext cx="16987837" cy="4448175"/>
          </a:xfrm>
          <a:prstGeom prst="rect">
            <a:avLst/>
          </a:prstGeom>
          <a:solidFill>
            <a:schemeClr val="bg1"/>
          </a:solidFill>
          <a:ln w="28575">
            <a:solidFill>
              <a:srgbClr val="800040"/>
            </a:solidFill>
            <a:miter lim="800000"/>
            <a:headEnd/>
            <a:tailEnd/>
          </a:ln>
        </p:spPr>
        <p:txBody>
          <a:bodyPr lIns="88411" tIns="88424" rIns="88411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Tips for Inserting Graphs or Images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Note: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 Skip the following procedure if your graphs were created in PowerPoint®, Illustrator (eps file) or Excel</a:t>
            </a:r>
            <a:r>
              <a:rPr lang="en-US" altLang="en-US" sz="2013" dirty="0" smtClean="0">
                <a:solidFill>
                  <a:srgbClr val="C40E4F"/>
                </a:solidFill>
                <a:latin typeface="Helvetica" panose="020B0604020202020204" pitchFamily="34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Image checking procedure: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After you insert the image (72 dpi screen resolution) and resize</a:t>
            </a:r>
            <a:r>
              <a:rPr lang="en-US" altLang="en-US" sz="2013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to fit, right click on it and select 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Format Picture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click on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size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and check the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scale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. The image will print better if its width and height scale is at </a:t>
            </a: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25% or lower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(20% or 10%, etc.) 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scale of the image is higher than 25%, try to replace it with a larger size (more dpi, e.g. 300 dpi) image if possible. (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Note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: This should not be done by manually stretching the image to a larger size.)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If the resolution of the image is 300 dpi or higher (400 or 600 dpi), then check to make sure its scale is not higher than 100%.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dirty="0" smtClean="0">
                <a:solidFill>
                  <a:srgbClr val="800040"/>
                </a:solidFill>
                <a:latin typeface="Helvetica" panose="020B0604020202020204" pitchFamily="34" charset="0"/>
              </a:rPr>
              <a:t>*</a:t>
            </a:r>
            <a:r>
              <a:rPr lang="en-US" altLang="en-US" sz="2013" b="1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To resize an image</a:t>
            </a: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 – Click on the image, hold the Shift key down and drag the bottom right corner to resize the image in proportion.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</a:p>
        </p:txBody>
      </p:sp>
      <p:sp>
        <p:nvSpPr>
          <p:cNvPr id="20" name="Text Box 37"/>
          <p:cNvSpPr txBox="1">
            <a:spLocks noChangeArrowheads="1"/>
          </p:cNvSpPr>
          <p:nvPr/>
        </p:nvSpPr>
        <p:spPr bwMode="auto">
          <a:xfrm>
            <a:off x="30745113" y="13460413"/>
            <a:ext cx="17683162" cy="24352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88424" tIns="88424" rIns="88424" bIns="88424">
            <a:spAutoFit/>
          </a:bodyPr>
          <a:lstStyle>
            <a:lvl1pPr defTabSz="1241425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1241425">
              <a:spcBef>
                <a:spcPct val="20000"/>
              </a:spcBef>
              <a:buChar char="–"/>
              <a:defRPr sz="125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1241425">
              <a:spcBef>
                <a:spcPct val="20000"/>
              </a:spcBef>
              <a:buChar char="•"/>
              <a:defRPr sz="10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1241425">
              <a:spcBef>
                <a:spcPct val="20000"/>
              </a:spcBef>
              <a:buChar char="–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1241425">
              <a:spcBef>
                <a:spcPct val="20000"/>
              </a:spcBef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12414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89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588" b="1" smtClean="0">
                <a:solidFill>
                  <a:srgbClr val="800040"/>
                </a:solidFill>
                <a:latin typeface="Helvetica" panose="020B0604020202020204" pitchFamily="34" charset="0"/>
              </a:rPr>
              <a:t>Tips for Title/Columns Colors</a:t>
            </a:r>
            <a:endParaRPr lang="en-US" altLang="en-US" sz="3588" b="1" smtClean="0">
              <a:solidFill>
                <a:srgbClr val="C40E4F"/>
              </a:solidFill>
              <a:latin typeface="Helvetica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How to change the poster title and columns colors:</a:t>
            </a:r>
          </a:p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Right click on the bar and select </a:t>
            </a:r>
            <a:r>
              <a:rPr lang="en-US" altLang="en-US" sz="2013" b="1" smtClean="0">
                <a:solidFill>
                  <a:srgbClr val="000000"/>
                </a:solidFill>
                <a:latin typeface="Helvetica" panose="020B0604020202020204" pitchFamily="34" charset="0"/>
              </a:rPr>
              <a:t>Format Autoshape</a:t>
            </a: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. When the pop-up window comes up, select your color under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Fill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and then 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“</a:t>
            </a:r>
            <a:r>
              <a:rPr lang="en-US" altLang="ja-JP" sz="2013" b="1" smtClean="0">
                <a:solidFill>
                  <a:srgbClr val="800040"/>
                </a:solidFill>
                <a:latin typeface="Helvetica" panose="020B0604020202020204" pitchFamily="34" charset="0"/>
              </a:rPr>
              <a:t>Color</a:t>
            </a:r>
            <a:r>
              <a:rPr lang="ja-JP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”</a:t>
            </a:r>
            <a:r>
              <a:rPr lang="en-US" altLang="ja-JP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 menu. For more effects select Fill Effects under the Color option.</a:t>
            </a:r>
          </a:p>
          <a:p>
            <a:pPr algn="ctr"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2013" smtClean="0">
                <a:solidFill>
                  <a:srgbClr val="000000"/>
                </a:solidFill>
                <a:latin typeface="Helvetica" panose="020B0604020202020204" pitchFamily="34" charset="0"/>
              </a:rPr>
              <a:t>(Delete this box when inserting your text or image. This is only a reminder.)</a:t>
            </a:r>
            <a:endParaRPr lang="en-US" altLang="en-US" sz="2013" smtClean="0">
              <a:solidFill>
                <a:srgbClr val="8D0A39"/>
              </a:solidFill>
              <a:latin typeface="Helvetica" panose="020B0604020202020204" pitchFamily="34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F39A07-D40A-4BE6-BE6A-9DCA8F0AE4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5247</TotalTime>
  <Words>1687</Words>
  <Application>Microsoft Office PowerPoint</Application>
  <PresentationFormat>Custom</PresentationFormat>
  <Paragraphs>151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Helvetica</vt:lpstr>
      <vt:lpstr>MS PGothic</vt:lpstr>
      <vt:lpstr>Arial</vt:lpstr>
      <vt:lpstr>Times New Roman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</vt:vector>
  </TitlesOfParts>
  <Company>Swarthmore College</Company>
  <LinksUpToDate>false</LinksUpToDate>
  <SharedDoc>false</SharedDoc>
  <HyperlinkBase>http://www.swarthmore.edu/NatSci/cpurrin1/posteradvice.htm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 for scientific posters (Swarthmore College)</dc:title>
  <dc:creator>Colin Purrington</dc:creator>
  <dc:description>Suggestions and gripes to: cpurrin1@swarthmore.edu</dc:description>
  <cp:lastModifiedBy>Janel Johnson</cp:lastModifiedBy>
  <cp:revision>504</cp:revision>
  <cp:lastPrinted>2010-02-25T14:58:49Z</cp:lastPrinted>
  <dcterms:created xsi:type="dcterms:W3CDTF">2014-04-07T18:23:16Z</dcterms:created>
  <dcterms:modified xsi:type="dcterms:W3CDTF">2016-05-26T02:30:47Z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wner">
    <vt:lpwstr>Colin Purrington</vt:lpwstr>
  </property>
</Properties>
</file>