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8" r:id="rId3"/>
    <p:sldId id="270" r:id="rId4"/>
    <p:sldId id="261" r:id="rId5"/>
    <p:sldId id="259" r:id="rId6"/>
    <p:sldId id="268" r:id="rId7"/>
    <p:sldId id="266" r:id="rId8"/>
    <p:sldId id="264" r:id="rId9"/>
    <p:sldId id="273" r:id="rId10"/>
    <p:sldId id="267" r:id="rId11"/>
    <p:sldId id="265" r:id="rId12"/>
    <p:sldId id="260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48" autoAdjust="0"/>
  </p:normalViewPr>
  <p:slideViewPr>
    <p:cSldViewPr>
      <p:cViewPr varScale="1">
        <p:scale>
          <a:sx n="93" d="100"/>
          <a:sy n="93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1DF22-F6DE-4832-802F-B74D8D63E94F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B0714-B436-4F62-A18C-4DBFA6C42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6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12DBF5-B1B7-4F4F-9F5D-F183350A98D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1">
              <a:buFont typeface="Arial" pitchFamily="34" charset="0"/>
              <a:buNone/>
            </a:pPr>
            <a:endParaRPr lang="en-US" baseline="0" dirty="0" smtClean="0"/>
          </a:p>
          <a:p>
            <a:pPr marL="0" lvl="1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B0714-B436-4F62-A18C-4DBFA6C42D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CECD2-A4D9-4D3B-8B08-6A4827D4B7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79009-9CFA-43C0-8F5D-91061CEA5F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E6252-A1F3-4980-834B-8EC42EE3BA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696DA-B0B3-48EF-95B4-A4977A186A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7DA83-1C84-4BAE-8A65-4BC8D3CC1A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A1EFE-EC0D-48BE-9E3D-5ADBB4DE1D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6615-BE54-4328-B32F-86EC383B7A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60414-2641-495C-A142-D3DFB2BB6A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489A-7B83-4A23-92E9-697F3EC02B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DB48C-E4B2-42B4-9874-8E60F4E0C7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E221F-DF35-4B07-803A-D6260AC035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7C1C-B906-4C7E-922A-21317DF608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3C19-F644-4094-83ED-73D14E354A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243E2-A74F-461E-ABB6-9E2F8E6363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38613-D074-40F1-A9BC-10993E0927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23B5C-DA38-4BF9-A571-42B3929863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465D-F58E-4C2D-A7F0-E3225881CE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5884-561A-4CA2-A001-EECFB11BAF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A78A3-3025-4C50-9E57-B22A69427D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F8CB7-9CCD-4364-926C-B32DB65A9F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AFBAB-0382-4C93-8B3C-7A1F8747A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6AFF7-CF27-4039-A13E-7786016518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BC8E5-1612-416F-9F8C-19C62C241D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3CA446D3-67ED-469F-8764-EDDF326982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BBD7BD8-71B0-40AB-B03C-B85ED87A15B4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686800" cy="185102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</a:rPr>
              <a:t>Time Management Workshop: Balancing Family &amp; Neuroscience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971800"/>
            <a:ext cx="7924800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Mary Lou Voytko, Ph.D.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Professor of Neurobiology and Anatomy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Associate Dean of Faculty Development 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Director, Women’s Health Center of Excellence For Research, Leadership, Education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</a:rPr>
              <a:t>Wake Forest School of Medicine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Be Grounded: At the end of the day ask yourself this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What is most important in your life?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What do you want to be remembered for?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It  is critical to take time</a:t>
            </a:r>
          </a:p>
          <a:p>
            <a:pPr marL="0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 for yourself!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70" y="609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My Fun Times: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Husband &amp;Travel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27234" y="2743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dirty="0" smtClean="0">
                <a:solidFill>
                  <a:srgbClr val="FFFF00"/>
                </a:solidFill>
              </a:rPr>
              <a:t>My Fun Times: Hobbies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46070" y="495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000" b="1" smtClean="0">
                <a:solidFill>
                  <a:srgbClr val="FFFF00"/>
                </a:solidFill>
              </a:rPr>
              <a:t>Partners &amp; Family Are Important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Life is not about balance,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>it’s about choices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My Life Track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Dual Career Couple, No Children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    My Career Timeline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Ph.D., 1985: SUNY Upstate Medical </a:t>
            </a:r>
            <a:r>
              <a:rPr lang="en-US" sz="2800" dirty="0" err="1" smtClean="0">
                <a:solidFill>
                  <a:srgbClr val="FFFF00"/>
                </a:solidFill>
              </a:rPr>
              <a:t>Ctr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spcAft>
                <a:spcPts val="672"/>
              </a:spcAft>
            </a:pPr>
            <a:r>
              <a:rPr lang="en-US" sz="2800" dirty="0" err="1" smtClean="0">
                <a:solidFill>
                  <a:srgbClr val="FFFF00"/>
                </a:solidFill>
              </a:rPr>
              <a:t>Postdoc</a:t>
            </a:r>
            <a:r>
              <a:rPr lang="en-US" sz="2800" dirty="0" smtClean="0">
                <a:solidFill>
                  <a:srgbClr val="FFFF00"/>
                </a:solidFill>
              </a:rPr>
              <a:t> #1 ‘85-’87:”	    “		“	“</a:t>
            </a:r>
          </a:p>
          <a:p>
            <a:pPr>
              <a:spcAft>
                <a:spcPts val="672"/>
              </a:spcAft>
            </a:pPr>
            <a:r>
              <a:rPr lang="en-US" sz="2800" dirty="0" err="1" smtClean="0">
                <a:solidFill>
                  <a:srgbClr val="FFFF00"/>
                </a:solidFill>
              </a:rPr>
              <a:t>Postdoc</a:t>
            </a:r>
            <a:r>
              <a:rPr lang="en-US" sz="2800" dirty="0" smtClean="0">
                <a:solidFill>
                  <a:srgbClr val="FFFF00"/>
                </a:solidFill>
              </a:rPr>
              <a:t> #2 ‘87-’92: Johns Hopkins Med </a:t>
            </a:r>
            <a:r>
              <a:rPr lang="en-US" sz="2800" dirty="0" err="1" smtClean="0">
                <a:solidFill>
                  <a:srgbClr val="FFFF00"/>
                </a:solidFill>
              </a:rPr>
              <a:t>Schl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Instructor ’92-’93:	“	“		“    “</a:t>
            </a: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Assistant Prof ’93-’98: Wake Forest </a:t>
            </a:r>
            <a:r>
              <a:rPr lang="en-US" sz="2800" dirty="0" err="1" smtClean="0">
                <a:solidFill>
                  <a:srgbClr val="FFFF00"/>
                </a:solidFill>
              </a:rPr>
              <a:t>Schl</a:t>
            </a:r>
            <a:r>
              <a:rPr lang="en-US" sz="2800" dirty="0" smtClean="0">
                <a:solidFill>
                  <a:srgbClr val="FFFF00"/>
                </a:solidFill>
              </a:rPr>
              <a:t> Med</a:t>
            </a: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Associate Prof ‘98-’05: 	“	“	“	“</a:t>
            </a: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Center Director 2004:	“	“	“	“</a:t>
            </a: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Professor with Tenure 2005: “	“	“	“</a:t>
            </a:r>
          </a:p>
          <a:p>
            <a:pPr>
              <a:spcAft>
                <a:spcPts val="672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Associate Dean of Faculty Development  2010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My Current Professional Hats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038600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Scientist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41630" y="3733800"/>
            <a:ext cx="27029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Associate Dean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of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Faculty Dev.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6172200"/>
            <a:ext cx="2624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Center Director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How I Manage My Time &amp; Self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00"/>
                </a:solidFill>
              </a:rPr>
              <a:t>Designated Context-Specific Days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Mondays &amp; Fridays = Center Director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Wednesdays = Associate Dean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Tuesdays &amp; Thursdays = Scientist </a:t>
            </a:r>
          </a:p>
          <a:p>
            <a:pPr marL="0" lvl="1">
              <a:buNone/>
            </a:pPr>
            <a:endParaRPr lang="en-US" sz="1800" dirty="0" smtClean="0">
              <a:solidFill>
                <a:srgbClr val="FFFF00"/>
              </a:solidFill>
            </a:endParaRPr>
          </a:p>
          <a:p>
            <a:pPr marL="0" lvl="1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Control Own Schedule</a:t>
            </a:r>
          </a:p>
          <a:p>
            <a:pPr marL="0" lvl="1">
              <a:buNone/>
            </a:pPr>
            <a:endParaRPr lang="en-US" sz="1800" dirty="0" smtClean="0">
              <a:solidFill>
                <a:srgbClr val="FFFF00"/>
              </a:solidFill>
            </a:endParaRPr>
          </a:p>
          <a:p>
            <a:pPr marL="0" lvl="1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Establish Protected Time</a:t>
            </a:r>
          </a:p>
          <a:p>
            <a:pPr marL="857250" lvl="3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Work at home one research day/week</a:t>
            </a:r>
          </a:p>
          <a:p>
            <a:pPr marL="857250" lvl="3">
              <a:spcBef>
                <a:spcPts val="0"/>
              </a:spcBef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Manage Your Career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00"/>
                </a:solidFill>
              </a:rPr>
              <a:t>Plan Your Career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Identify your 5-7 year career development goals (usually aligned with next promotion)</a:t>
            </a:r>
          </a:p>
          <a:p>
            <a:pPr lvl="1">
              <a:spcBef>
                <a:spcPts val="672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Work backwards and create your career development plan to achieve goals</a:t>
            </a:r>
          </a:p>
          <a:p>
            <a:pPr lvl="1">
              <a:buNone/>
            </a:pPr>
            <a:endParaRPr lang="en-US" sz="1000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00"/>
                </a:solidFill>
              </a:rPr>
              <a:t>Be Flexible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Review your goals and accomplishments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Adjust as necessary</a:t>
            </a:r>
          </a:p>
          <a:p>
            <a:pPr lvl="1">
              <a:buNone/>
            </a:pPr>
            <a:endParaRPr lang="en-US" sz="1000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00"/>
                </a:solidFill>
              </a:rPr>
              <a:t>Know Your Institution’s Policies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Tenure clock &amp; extensions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Family leave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Manage Your Time &amp; Self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Get Organized To Clear Your Mind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Do an office sweep </a:t>
            </a:r>
            <a:r>
              <a:rPr lang="en-US" sz="2000" dirty="0" smtClean="0">
                <a:solidFill>
                  <a:srgbClr val="FFFF00"/>
                </a:solidFill>
              </a:rPr>
              <a:t>(David Allen, Getting Things Done)</a:t>
            </a:r>
          </a:p>
          <a:p>
            <a:pPr>
              <a:buNone/>
            </a:pPr>
            <a:endParaRPr lang="en-US" sz="1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Focus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At work on work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At home on family and self</a:t>
            </a:r>
          </a:p>
          <a:p>
            <a:pPr>
              <a:buNone/>
            </a:pPr>
            <a:endParaRPr lang="en-US" sz="1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Prioritize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What is most important at this time?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Schedule protected time for you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Learn to say no (politely)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47700"/>
          </a:xfrm>
        </p:spPr>
        <p:txBody>
          <a:bodyPr/>
          <a:lstStyle/>
          <a:p>
            <a:r>
              <a:rPr lang="en-US" sz="3600" smtClean="0">
                <a:solidFill>
                  <a:srgbClr val="CC0000"/>
                </a:solidFill>
                <a:latin typeface="Arial" charset="0"/>
              </a:rPr>
              <a:t>The Passion Thermometer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1447800"/>
            <a:ext cx="6248400" cy="46101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800" b="1" smtClean="0">
                <a:latin typeface="Arial Narrow" pitchFamily="34" charset="0"/>
              </a:rPr>
              <a:t>Is it </a:t>
            </a:r>
            <a:r>
              <a:rPr lang="en-US" sz="1800" b="1" smtClean="0">
                <a:solidFill>
                  <a:srgbClr val="CC0000"/>
                </a:solidFill>
                <a:latin typeface="Arial Narrow" pitchFamily="34" charset="0"/>
              </a:rPr>
              <a:t>LOW</a:t>
            </a:r>
            <a:r>
              <a:rPr lang="en-US" sz="1800" b="1" smtClean="0">
                <a:latin typeface="Arial Narrow" pitchFamily="34" charset="0"/>
              </a:rPr>
              <a:t> on the thermometer?  Say NO, in 3 parts:</a:t>
            </a:r>
          </a:p>
          <a:p>
            <a:pPr lvl="1"/>
            <a:r>
              <a:rPr lang="en-US" sz="1800" b="1" smtClean="0">
                <a:latin typeface="Arial Narrow" pitchFamily="34" charset="0"/>
              </a:rPr>
              <a:t>“I’m flattered/honored to be asked; I  need a day or 2 to consider whether I can give it the effort that you and I would want.”</a:t>
            </a:r>
          </a:p>
          <a:p>
            <a:pPr lvl="1"/>
            <a:r>
              <a:rPr lang="en-US" sz="1800" b="1" smtClean="0">
                <a:latin typeface="Arial Narrow" pitchFamily="34" charset="0"/>
              </a:rPr>
              <a:t>Reflect</a:t>
            </a:r>
          </a:p>
          <a:p>
            <a:pPr lvl="1"/>
            <a:r>
              <a:rPr lang="en-US" sz="1800" b="1" smtClean="0">
                <a:latin typeface="Arial Narrow" pitchFamily="34" charset="0"/>
              </a:rPr>
              <a:t>Respond:  “Much as I would like to do it, I cannot give it the time to produce the quality you and I would want.  So I have to say no, but I would like to suggest [names of those who could use it to help their careers].”</a:t>
            </a:r>
          </a:p>
          <a:p>
            <a:r>
              <a:rPr lang="en-US" sz="1800" b="1" smtClean="0">
                <a:latin typeface="Arial Narrow" pitchFamily="34" charset="0"/>
              </a:rPr>
              <a:t>Is it </a:t>
            </a:r>
            <a:r>
              <a:rPr lang="en-US" sz="1800" b="1" smtClean="0">
                <a:solidFill>
                  <a:srgbClr val="CC0000"/>
                </a:solidFill>
                <a:latin typeface="Arial Narrow" pitchFamily="34" charset="0"/>
              </a:rPr>
              <a:t>MODERATE</a:t>
            </a:r>
            <a:r>
              <a:rPr lang="en-US" sz="1800" b="1" smtClean="0">
                <a:latin typeface="Arial Narrow" pitchFamily="34" charset="0"/>
              </a:rPr>
              <a:t> on the thermometer?  Say NO!  These are the hard ones.  But if you say yes, you are locked in when an opportunity in your high passion area comes up.</a:t>
            </a:r>
          </a:p>
          <a:p>
            <a:r>
              <a:rPr lang="en-US" sz="1800" b="1" smtClean="0">
                <a:latin typeface="Arial Narrow" pitchFamily="34" charset="0"/>
              </a:rPr>
              <a:t>Is it </a:t>
            </a:r>
            <a:r>
              <a:rPr lang="en-US" sz="1800" b="1" smtClean="0">
                <a:solidFill>
                  <a:srgbClr val="CC0000"/>
                </a:solidFill>
                <a:latin typeface="Arial Narrow" pitchFamily="34" charset="0"/>
              </a:rPr>
              <a:t>HIGH</a:t>
            </a:r>
            <a:r>
              <a:rPr lang="en-US" sz="1800" b="1" smtClean="0">
                <a:latin typeface="Arial Narrow" pitchFamily="34" charset="0"/>
              </a:rPr>
              <a:t> on the thermometer?  Say YES, and you can qualify it with getting more help, collaboration, co-chair effort, etc.</a:t>
            </a:r>
            <a:endParaRPr lang="en-US" sz="1800" smtClean="0">
              <a:latin typeface="Arial Narrow" pitchFamily="34" charset="0"/>
            </a:endParaRPr>
          </a:p>
          <a:p>
            <a:pPr lvl="1"/>
            <a:endParaRPr lang="en-US" sz="2400" smtClean="0"/>
          </a:p>
        </p:txBody>
      </p:sp>
      <p:pic>
        <p:nvPicPr>
          <p:cNvPr id="2052" name="Picture 5" descr="therm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1801813" cy="37338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Manage Your Time &amp; Self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Delegate 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Ask self: Is this something I should be doing?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Empower with authority, responsibility, and resources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Cultivate growth (so they can do more)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Provide constructive and timely feedback</a:t>
            </a:r>
          </a:p>
          <a:p>
            <a:pPr lvl="1">
              <a:buFont typeface="Arial" pitchFamily="34" charset="0"/>
              <a:buChar char="•"/>
            </a:pPr>
            <a:endParaRPr lang="en-US" sz="18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Be Accepting, Flexible, And Forgiving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Do your best and recognize when it’s “good enough” to let go</a:t>
            </a:r>
          </a:p>
          <a:p>
            <a:pPr lvl="1">
              <a:spcBef>
                <a:spcPts val="672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Negotiate and compromise your time with others and yourself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516</Words>
  <Application>Microsoft Office PowerPoint</Application>
  <PresentationFormat>On-screen Show (4:3)</PresentationFormat>
  <Paragraphs>98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1_Default Design</vt:lpstr>
      <vt:lpstr>Default Design</vt:lpstr>
      <vt:lpstr>Time Management Workshop: Balancing Family &amp; Neuroscience</vt:lpstr>
      <vt:lpstr>My Life Track Dual Career Couple, No Children</vt:lpstr>
      <vt:lpstr>    My Career Timeline</vt:lpstr>
      <vt:lpstr>My Current Professional Hats</vt:lpstr>
      <vt:lpstr>How I Manage My Time &amp; Self</vt:lpstr>
      <vt:lpstr>Manage Your Career</vt:lpstr>
      <vt:lpstr>Manage Your Time &amp; Self</vt:lpstr>
      <vt:lpstr>The Passion Thermometer</vt:lpstr>
      <vt:lpstr>Manage Your Time &amp; Self</vt:lpstr>
      <vt:lpstr>Be Grounded: At the end of the day ask yourself this</vt:lpstr>
      <vt:lpstr>My Fun Times: Husband &amp;Travel</vt:lpstr>
      <vt:lpstr>    Life is not about balance, it’s about choices   </vt:lpstr>
    </vt:vector>
  </TitlesOfParts>
  <Company>WFUBMC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 Workshop: ADD TITLE---So You Think You Can Have It All!</dc:title>
  <dc:creator>mlvoytko</dc:creator>
  <cp:lastModifiedBy>kfusco</cp:lastModifiedBy>
  <cp:revision>74</cp:revision>
  <dcterms:created xsi:type="dcterms:W3CDTF">2011-11-07T22:37:30Z</dcterms:created>
  <dcterms:modified xsi:type="dcterms:W3CDTF">2013-01-30T15:08:04Z</dcterms:modified>
</cp:coreProperties>
</file>